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270" r:id="rId4"/>
    <p:sldId id="362" r:id="rId5"/>
    <p:sldId id="320" r:id="rId6"/>
    <p:sldId id="366" r:id="rId7"/>
    <p:sldId id="372" r:id="rId8"/>
    <p:sldId id="373" r:id="rId9"/>
    <p:sldId id="288" r:id="rId10"/>
    <p:sldId id="355" r:id="rId11"/>
    <p:sldId id="266" r:id="rId12"/>
    <p:sldId id="259" r:id="rId13"/>
    <p:sldId id="258" r:id="rId14"/>
    <p:sldId id="322" r:id="rId15"/>
    <p:sldId id="323" r:id="rId16"/>
    <p:sldId id="374" r:id="rId17"/>
    <p:sldId id="375" r:id="rId18"/>
    <p:sldId id="291" r:id="rId19"/>
    <p:sldId id="354" r:id="rId20"/>
    <p:sldId id="305" r:id="rId21"/>
    <p:sldId id="306" r:id="rId22"/>
    <p:sldId id="369" r:id="rId23"/>
    <p:sldId id="308" r:id="rId24"/>
    <p:sldId id="310" r:id="rId25"/>
    <p:sldId id="376" r:id="rId26"/>
    <p:sldId id="377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№6</c:v>
                </c:pt>
                <c:pt idx="2">
                  <c:v>СОШ №2</c:v>
                </c:pt>
                <c:pt idx="3">
                  <c:v>СОШ №10</c:v>
                </c:pt>
                <c:pt idx="4">
                  <c:v>СОШ №4</c:v>
                </c:pt>
                <c:pt idx="5">
                  <c:v>Лицей №12</c:v>
                </c:pt>
                <c:pt idx="6">
                  <c:v>СОШ №5</c:v>
                </c:pt>
                <c:pt idx="7">
                  <c:v>СОШ №8</c:v>
                </c:pt>
                <c:pt idx="8">
                  <c:v>СОШ №7</c:v>
                </c:pt>
                <c:pt idx="9">
                  <c:v>Гимназия №11</c:v>
                </c:pt>
                <c:pt idx="10">
                  <c:v>СОШ №3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0.99</c:v>
                </c:pt>
                <c:pt idx="3">
                  <c:v>0.98</c:v>
                </c:pt>
                <c:pt idx="4">
                  <c:v>0.97</c:v>
                </c:pt>
                <c:pt idx="5">
                  <c:v>0.96000000000000008</c:v>
                </c:pt>
                <c:pt idx="6">
                  <c:v>0.96000000000000008</c:v>
                </c:pt>
                <c:pt idx="7">
                  <c:v>0.96000000000000008</c:v>
                </c:pt>
                <c:pt idx="8">
                  <c:v>0.96000000000000008</c:v>
                </c:pt>
                <c:pt idx="9">
                  <c:v>0.96000000000000008</c:v>
                </c:pt>
                <c:pt idx="10">
                  <c:v>0.95000000000000007</c:v>
                </c:pt>
                <c:pt idx="11">
                  <c:v>0.91</c:v>
                </c:pt>
              </c:numCache>
            </c:numRef>
          </c:val>
        </c:ser>
        <c:axId val="64147456"/>
        <c:axId val="64148992"/>
      </c:barChart>
      <c:catAx>
        <c:axId val="64147456"/>
        <c:scaling>
          <c:orientation val="minMax"/>
        </c:scaling>
        <c:axPos val="b"/>
        <c:tickLblPos val="nextTo"/>
        <c:crossAx val="64148992"/>
        <c:crosses val="autoZero"/>
        <c:auto val="1"/>
        <c:lblAlgn val="ctr"/>
        <c:lblOffset val="100"/>
      </c:catAx>
      <c:valAx>
        <c:axId val="641489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474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7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Ивановская ООШ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Старо - Кувакская СОШ</c:v>
                </c:pt>
                <c:pt idx="16">
                  <c:v>Каркалинская ООШ</c:v>
                </c:pt>
                <c:pt idx="17">
                  <c:v>Шугуровская СОШ</c:v>
                </c:pt>
                <c:pt idx="18">
                  <c:v>Урмышлинская ООШ</c:v>
                </c:pt>
                <c:pt idx="19">
                  <c:v>Ст-Письмянская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0.88</c:v>
                </c:pt>
                <c:pt idx="20">
                  <c:v>0.8</c:v>
                </c:pt>
              </c:numCache>
            </c:numRef>
          </c:val>
        </c:ser>
        <c:axId val="96158464"/>
        <c:axId val="96160000"/>
      </c:barChart>
      <c:catAx>
        <c:axId val="961584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6160000"/>
        <c:crosses val="autoZero"/>
        <c:auto val="1"/>
        <c:lblAlgn val="ctr"/>
        <c:lblOffset val="100"/>
      </c:catAx>
      <c:valAx>
        <c:axId val="961600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61584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8362591424590141E-2"/>
          <c:y val="0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84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№5</c:v>
                </c:pt>
                <c:pt idx="2">
                  <c:v>СОШ №10</c:v>
                </c:pt>
                <c:pt idx="3">
                  <c:v>СОШ №6</c:v>
                </c:pt>
                <c:pt idx="4">
                  <c:v>СОШ №4</c:v>
                </c:pt>
                <c:pt idx="5">
                  <c:v>СОШ №8</c:v>
                </c:pt>
                <c:pt idx="6">
                  <c:v>СОШ №7</c:v>
                </c:pt>
                <c:pt idx="7">
                  <c:v>СОШ №13</c:v>
                </c:pt>
                <c:pt idx="8">
                  <c:v>СОШ №3</c:v>
                </c:pt>
                <c:pt idx="9">
                  <c:v>Лицей №12</c:v>
                </c:pt>
                <c:pt idx="10">
                  <c:v>ООШ №1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0.94000000000000006</c:v>
                </c:pt>
                <c:pt idx="1">
                  <c:v>0.92</c:v>
                </c:pt>
                <c:pt idx="2">
                  <c:v>0.91</c:v>
                </c:pt>
                <c:pt idx="3">
                  <c:v>0.87000000000000011</c:v>
                </c:pt>
                <c:pt idx="4">
                  <c:v>0.8600000000000001</c:v>
                </c:pt>
                <c:pt idx="5">
                  <c:v>0.85000000000000009</c:v>
                </c:pt>
                <c:pt idx="6">
                  <c:v>0.81</c:v>
                </c:pt>
                <c:pt idx="7">
                  <c:v>0.78</c:v>
                </c:pt>
                <c:pt idx="8">
                  <c:v>0.75000000000000011</c:v>
                </c:pt>
                <c:pt idx="9">
                  <c:v>0.72000000000000008</c:v>
                </c:pt>
                <c:pt idx="10">
                  <c:v>0.69000000000000006</c:v>
                </c:pt>
                <c:pt idx="11">
                  <c:v>0.65000000000000013</c:v>
                </c:pt>
              </c:numCache>
            </c:numRef>
          </c:val>
        </c:ser>
        <c:axId val="96187904"/>
        <c:axId val="96189440"/>
      </c:barChart>
      <c:catAx>
        <c:axId val="96187904"/>
        <c:scaling>
          <c:orientation val="minMax"/>
        </c:scaling>
        <c:axPos val="b"/>
        <c:tickLblPos val="nextTo"/>
        <c:crossAx val="96189440"/>
        <c:crosses val="autoZero"/>
        <c:auto val="1"/>
        <c:lblAlgn val="ctr"/>
        <c:lblOffset val="100"/>
      </c:catAx>
      <c:valAx>
        <c:axId val="961894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6187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719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719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719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Н.Серёжкинская ООШ</c:v>
                </c:pt>
                <c:pt idx="1">
                  <c:v>Н - Иштирякская ш- д. сад</c:v>
                </c:pt>
                <c:pt idx="2">
                  <c:v>Н–Чершелин. ш.– дет. сад</c:v>
                </c:pt>
                <c:pt idx="3">
                  <c:v>Ивановская ООШ</c:v>
                </c:pt>
                <c:pt idx="4">
                  <c:v>Урдалинская ООШ</c:v>
                </c:pt>
                <c:pt idx="5">
                  <c:v>Сугушлинская ООШ</c:v>
                </c:pt>
                <c:pt idx="6">
                  <c:v>Федотовская ООШ</c:v>
                </c:pt>
                <c:pt idx="7">
                  <c:v>Тимяшевская СОШ</c:v>
                </c:pt>
                <c:pt idx="8">
                  <c:v>Куакбашская ООШ</c:v>
                </c:pt>
                <c:pt idx="9">
                  <c:v>Подлесная ООШ</c:v>
                </c:pt>
                <c:pt idx="10">
                  <c:v>Шугуровская СОШ </c:v>
                </c:pt>
                <c:pt idx="11">
                  <c:v>Старо - Кувакская СОШ</c:v>
                </c:pt>
                <c:pt idx="12">
                  <c:v>Ст – Иштерякская ООШ</c:v>
                </c:pt>
                <c:pt idx="13">
                  <c:v>СОШ им. Горького</c:v>
                </c:pt>
                <c:pt idx="14">
                  <c:v>Урмышлинская ООШ</c:v>
                </c:pt>
                <c:pt idx="15">
                  <c:v>Н– Чершелинская ООШ</c:v>
                </c:pt>
                <c:pt idx="16">
                  <c:v>Сарабикуловская ООШ</c:v>
                </c:pt>
                <c:pt idx="17">
                  <c:v>Керлигачская ООШ</c:v>
                </c:pt>
                <c:pt idx="18">
                  <c:v>Каркалинская ООШ</c:v>
                </c:pt>
                <c:pt idx="19">
                  <c:v>Зай-Каратайская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0.92</c:v>
                </c:pt>
                <c:pt idx="8">
                  <c:v>0.91</c:v>
                </c:pt>
                <c:pt idx="9">
                  <c:v>0.88</c:v>
                </c:pt>
                <c:pt idx="10">
                  <c:v>0.88</c:v>
                </c:pt>
                <c:pt idx="11">
                  <c:v>0.78</c:v>
                </c:pt>
                <c:pt idx="12">
                  <c:v>0.75000000000000011</c:v>
                </c:pt>
                <c:pt idx="13">
                  <c:v>0.75000000000000011</c:v>
                </c:pt>
                <c:pt idx="14">
                  <c:v>0.75000000000000011</c:v>
                </c:pt>
                <c:pt idx="15">
                  <c:v>0.67000000000000015</c:v>
                </c:pt>
                <c:pt idx="16">
                  <c:v>0.66000000000000014</c:v>
                </c:pt>
                <c:pt idx="17">
                  <c:v>0.60000000000000009</c:v>
                </c:pt>
                <c:pt idx="18">
                  <c:v>0.60000000000000009</c:v>
                </c:pt>
                <c:pt idx="19">
                  <c:v>0.60000000000000009</c:v>
                </c:pt>
                <c:pt idx="20">
                  <c:v>0.5</c:v>
                </c:pt>
              </c:numCache>
            </c:numRef>
          </c:val>
        </c:ser>
        <c:axId val="96376320"/>
        <c:axId val="96400128"/>
      </c:barChart>
      <c:catAx>
        <c:axId val="96376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6400128"/>
        <c:crosses val="autoZero"/>
        <c:auto val="1"/>
        <c:lblAlgn val="ctr"/>
        <c:lblOffset val="100"/>
      </c:catAx>
      <c:valAx>
        <c:axId val="964001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637632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5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Старо - Кувакская СОШ</c:v>
                </c:pt>
                <c:pt idx="15">
                  <c:v>Каркалинская ООШ</c:v>
                </c:pt>
                <c:pt idx="16">
                  <c:v>Урмышлинская ООШ</c:v>
                </c:pt>
                <c:pt idx="17">
                  <c:v>Шугуровская СОШ</c:v>
                </c:pt>
                <c:pt idx="18">
                  <c:v>Зай -Каратайская ООШ </c:v>
                </c:pt>
                <c:pt idx="19">
                  <c:v>Ивановская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0.97000000000000008</c:v>
                </c:pt>
                <c:pt idx="18">
                  <c:v>0.8</c:v>
                </c:pt>
                <c:pt idx="19">
                  <c:v>0.67000000000000015</c:v>
                </c:pt>
                <c:pt idx="20">
                  <c:v>0.67000000000000015</c:v>
                </c:pt>
              </c:numCache>
            </c:numRef>
          </c:val>
        </c:ser>
        <c:axId val="64190336"/>
        <c:axId val="64191872"/>
      </c:barChart>
      <c:catAx>
        <c:axId val="64190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4191872"/>
        <c:crosses val="autoZero"/>
        <c:auto val="1"/>
        <c:lblAlgn val="ctr"/>
        <c:lblOffset val="100"/>
      </c:catAx>
      <c:valAx>
        <c:axId val="64191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9033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771E-2"/>
          <c:y val="3.2521815630338083E-2"/>
          <c:w val="0.93533311295216726"/>
          <c:h val="0.713639753364199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№10</c:v>
                </c:pt>
                <c:pt idx="2">
                  <c:v>СОШ №8</c:v>
                </c:pt>
                <c:pt idx="3">
                  <c:v>СОШ №5</c:v>
                </c:pt>
                <c:pt idx="4">
                  <c:v>СОШ №6</c:v>
                </c:pt>
                <c:pt idx="5">
                  <c:v>СОШ №7</c:v>
                </c:pt>
                <c:pt idx="6">
                  <c:v>Лицей №12</c:v>
                </c:pt>
                <c:pt idx="7">
                  <c:v>СОШ №3</c:v>
                </c:pt>
                <c:pt idx="8">
                  <c:v>СОШ №4</c:v>
                </c:pt>
                <c:pt idx="9">
                  <c:v>ООШ №1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0.87000000000000011</c:v>
                </c:pt>
                <c:pt idx="1">
                  <c:v>0.77000000000000013</c:v>
                </c:pt>
                <c:pt idx="2">
                  <c:v>0.77000000000000013</c:v>
                </c:pt>
                <c:pt idx="3">
                  <c:v>0.7400000000000001</c:v>
                </c:pt>
                <c:pt idx="4">
                  <c:v>0.7400000000000001</c:v>
                </c:pt>
                <c:pt idx="5">
                  <c:v>0.73000000000000009</c:v>
                </c:pt>
                <c:pt idx="6">
                  <c:v>0.72000000000000008</c:v>
                </c:pt>
                <c:pt idx="7">
                  <c:v>0.70000000000000007</c:v>
                </c:pt>
                <c:pt idx="8">
                  <c:v>0.65000000000000013</c:v>
                </c:pt>
                <c:pt idx="9">
                  <c:v>0.65000000000000013</c:v>
                </c:pt>
                <c:pt idx="10">
                  <c:v>0.6100000000000001</c:v>
                </c:pt>
                <c:pt idx="11">
                  <c:v>0.6100000000000001</c:v>
                </c:pt>
              </c:numCache>
            </c:numRef>
          </c:val>
        </c:ser>
        <c:axId val="64273408"/>
        <c:axId val="64283392"/>
      </c:barChart>
      <c:catAx>
        <c:axId val="642734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4283392"/>
        <c:crosses val="autoZero"/>
        <c:auto val="1"/>
        <c:lblAlgn val="ctr"/>
        <c:lblOffset val="100"/>
      </c:catAx>
      <c:valAx>
        <c:axId val="642833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27340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Н. -Чершелин. ш – дет. сад</c:v>
                </c:pt>
                <c:pt idx="1">
                  <c:v>Н- Иштирякская ш –дет.сад</c:v>
                </c:pt>
                <c:pt idx="2">
                  <c:v>Н.Серёжкинская ООШ</c:v>
                </c:pt>
                <c:pt idx="3">
                  <c:v>Керлигачская ООШ</c:v>
                </c:pt>
                <c:pt idx="4">
                  <c:v>Урдалинская ООШ</c:v>
                </c:pt>
                <c:pt idx="5">
                  <c:v>Шугуровская СОШ </c:v>
                </c:pt>
                <c:pt idx="6">
                  <c:v>СОШ им. Горького</c:v>
                </c:pt>
                <c:pt idx="7">
                  <c:v>Сарабикуловская ООШ</c:v>
                </c:pt>
                <c:pt idx="8">
                  <c:v>Зай -Каратайская ООШ </c:v>
                </c:pt>
                <c:pt idx="9">
                  <c:v>Куакбашская ООШ</c:v>
                </c:pt>
                <c:pt idx="10">
                  <c:v>Ст – Иштерякская ООШ</c:v>
                </c:pt>
                <c:pt idx="11">
                  <c:v>Тимяшевская СОШ</c:v>
                </c:pt>
                <c:pt idx="12">
                  <c:v>Старо - Кувакская СОШ</c:v>
                </c:pt>
                <c:pt idx="13">
                  <c:v>Н – Чершелинская ООШ</c:v>
                </c:pt>
                <c:pt idx="14">
                  <c:v>Федотовская ООШ</c:v>
                </c:pt>
                <c:pt idx="15">
                  <c:v>Ивановская ООШ</c:v>
                </c:pt>
                <c:pt idx="16">
                  <c:v>Подлесная ООШ</c:v>
                </c:pt>
                <c:pt idx="17">
                  <c:v>Урмышлинская ООШ</c:v>
                </c:pt>
                <c:pt idx="18">
                  <c:v>Каркалинская ООШ</c:v>
                </c:pt>
                <c:pt idx="19">
                  <c:v>Сугушлинская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0.8600000000000001</c:v>
                </c:pt>
                <c:pt idx="6">
                  <c:v>0.81</c:v>
                </c:pt>
                <c:pt idx="7">
                  <c:v>0.8</c:v>
                </c:pt>
                <c:pt idx="8">
                  <c:v>0.8</c:v>
                </c:pt>
                <c:pt idx="9">
                  <c:v>0.75000000000000011</c:v>
                </c:pt>
                <c:pt idx="10">
                  <c:v>0.75000000000000011</c:v>
                </c:pt>
                <c:pt idx="11">
                  <c:v>0.7400000000000001</c:v>
                </c:pt>
                <c:pt idx="12">
                  <c:v>0.67000000000000015</c:v>
                </c:pt>
                <c:pt idx="13">
                  <c:v>0.67000000000000015</c:v>
                </c:pt>
                <c:pt idx="14">
                  <c:v>0.67000000000000015</c:v>
                </c:pt>
                <c:pt idx="15">
                  <c:v>0.67000000000000015</c:v>
                </c:pt>
                <c:pt idx="16">
                  <c:v>0.63000000000000012</c:v>
                </c:pt>
                <c:pt idx="17">
                  <c:v>0.63000000000000012</c:v>
                </c:pt>
                <c:pt idx="18">
                  <c:v>0.60000000000000009</c:v>
                </c:pt>
                <c:pt idx="19">
                  <c:v>0.5</c:v>
                </c:pt>
                <c:pt idx="20">
                  <c:v>0.44</c:v>
                </c:pt>
              </c:numCache>
            </c:numRef>
          </c:val>
        </c:ser>
        <c:dLbls>
          <c:showVal val="1"/>
        </c:dLbls>
        <c:axId val="73793920"/>
        <c:axId val="73795456"/>
      </c:barChart>
      <c:catAx>
        <c:axId val="7379392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3795456"/>
        <c:crosses val="autoZero"/>
        <c:auto val="1"/>
        <c:lblAlgn val="ctr"/>
        <c:lblOffset val="100"/>
      </c:catAx>
      <c:valAx>
        <c:axId val="737954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79392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№2</c:v>
                </c:pt>
                <c:pt idx="2">
                  <c:v>СОШ №6</c:v>
                </c:pt>
                <c:pt idx="3">
                  <c:v>СОШ №5</c:v>
                </c:pt>
                <c:pt idx="4">
                  <c:v>СОШ №10</c:v>
                </c:pt>
                <c:pt idx="5">
                  <c:v>СОШ №8</c:v>
                </c:pt>
                <c:pt idx="6">
                  <c:v>СОШ №13</c:v>
                </c:pt>
                <c:pt idx="7">
                  <c:v>Лицей №12</c:v>
                </c:pt>
                <c:pt idx="8">
                  <c:v>Гимназия №11</c:v>
                </c:pt>
                <c:pt idx="9">
                  <c:v>СОШ №3</c:v>
                </c:pt>
                <c:pt idx="10">
                  <c:v>СОШ №7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0.98</c:v>
                </c:pt>
                <c:pt idx="5">
                  <c:v>0.97000000000000008</c:v>
                </c:pt>
                <c:pt idx="6">
                  <c:v>0.96000000000000008</c:v>
                </c:pt>
                <c:pt idx="7">
                  <c:v>0.96000000000000008</c:v>
                </c:pt>
                <c:pt idx="8">
                  <c:v>0.96000000000000008</c:v>
                </c:pt>
                <c:pt idx="9">
                  <c:v>0.95000000000000007</c:v>
                </c:pt>
                <c:pt idx="10">
                  <c:v>0.94000000000000006</c:v>
                </c:pt>
                <c:pt idx="11">
                  <c:v>0.92</c:v>
                </c:pt>
              </c:numCache>
            </c:numRef>
          </c:val>
        </c:ser>
        <c:axId val="81224064"/>
        <c:axId val="81225600"/>
      </c:barChart>
      <c:catAx>
        <c:axId val="81224064"/>
        <c:scaling>
          <c:orientation val="minMax"/>
        </c:scaling>
        <c:axPos val="b"/>
        <c:tickLblPos val="nextTo"/>
        <c:crossAx val="81225600"/>
        <c:crosses val="autoZero"/>
        <c:auto val="1"/>
        <c:lblAlgn val="ctr"/>
        <c:lblOffset val="100"/>
      </c:catAx>
      <c:valAx>
        <c:axId val="812256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224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Лист1!$D$1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4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Лист1!$C$2:$C$22</c:f>
              <c:strCache>
                <c:ptCount val="21"/>
                <c:pt idx="0">
                  <c:v>Федотовская ООШ</c:v>
                </c:pt>
                <c:pt idx="1">
                  <c:v>Н – Чершелинская ООШ</c:v>
                </c:pt>
                <c:pt idx="2">
                  <c:v>Н- Иштирякская ш –дет.сад</c:v>
                </c:pt>
                <c:pt idx="3">
                  <c:v>Урдалинская ООШ</c:v>
                </c:pt>
                <c:pt idx="4">
                  <c:v>Куакбашская ООШ</c:v>
                </c:pt>
                <c:pt idx="5">
                  <c:v>Сугушлинская ООШ</c:v>
                </c:pt>
                <c:pt idx="6">
                  <c:v>Сарабикуловская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Тимяшевская СОШ</c:v>
                </c:pt>
                <c:pt idx="11">
                  <c:v>Подлесная ООШ</c:v>
                </c:pt>
                <c:pt idx="12">
                  <c:v>Каркалинская ООШ </c:v>
                </c:pt>
                <c:pt idx="13">
                  <c:v>Старо - Кувакская СОШ</c:v>
                </c:pt>
                <c:pt idx="14">
                  <c:v>Шугуровская СОШ </c:v>
                </c:pt>
                <c:pt idx="15">
                  <c:v>Ст – Иштерякская ООШ</c:v>
                </c:pt>
                <c:pt idx="16">
                  <c:v>СОШ им. Горького</c:v>
                </c:pt>
                <c:pt idx="17">
                  <c:v>Урмышлинская ООШ</c:v>
                </c:pt>
                <c:pt idx="18">
                  <c:v>Зай- Каратайская ООШ</c:v>
                </c:pt>
                <c:pt idx="19">
                  <c:v>Ст-Письмянская ООШ</c:v>
                </c:pt>
                <c:pt idx="20">
                  <c:v>Ивановская ООШ</c:v>
                </c:pt>
              </c:strCache>
            </c:strRef>
          </c:cat>
          <c:val>
            <c:numRef>
              <c:f>Лист1!$D$2:$D$22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0.92</c:v>
                </c:pt>
                <c:pt idx="17">
                  <c:v>0.88</c:v>
                </c:pt>
                <c:pt idx="18">
                  <c:v>0.8</c:v>
                </c:pt>
                <c:pt idx="19">
                  <c:v>0.67000000000000015</c:v>
                </c:pt>
                <c:pt idx="20">
                  <c:v>0.67000000000000015</c:v>
                </c:pt>
              </c:numCache>
            </c:numRef>
          </c:val>
        </c:ser>
        <c:axId val="64112512"/>
        <c:axId val="64114048"/>
      </c:barChart>
      <c:catAx>
        <c:axId val="6411251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4114048"/>
        <c:crosses val="autoZero"/>
        <c:auto val="1"/>
        <c:lblAlgn val="ctr"/>
        <c:lblOffset val="100"/>
      </c:catAx>
      <c:valAx>
        <c:axId val="641140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1251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198695583503745E-2"/>
          <c:y val="0"/>
          <c:w val="0.93580130441651177"/>
          <c:h val="0.6369201766446180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№10</c:v>
                </c:pt>
                <c:pt idx="2">
                  <c:v>СОШ №8</c:v>
                </c:pt>
                <c:pt idx="3">
                  <c:v>СОШ №6</c:v>
                </c:pt>
                <c:pt idx="4">
                  <c:v>СОШ №5</c:v>
                </c:pt>
                <c:pt idx="5">
                  <c:v>СОШ №3</c:v>
                </c:pt>
                <c:pt idx="6">
                  <c:v>Лицей №12</c:v>
                </c:pt>
                <c:pt idx="7">
                  <c:v>СОШ №4</c:v>
                </c:pt>
                <c:pt idx="8">
                  <c:v>СОШ №7</c:v>
                </c:pt>
                <c:pt idx="9">
                  <c:v>Гимназия №11</c:v>
                </c:pt>
                <c:pt idx="10">
                  <c:v>ООШ №1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0.83000000000000007</c:v>
                </c:pt>
                <c:pt idx="1">
                  <c:v>0.81</c:v>
                </c:pt>
                <c:pt idx="2">
                  <c:v>0.8</c:v>
                </c:pt>
                <c:pt idx="3">
                  <c:v>0.78</c:v>
                </c:pt>
                <c:pt idx="4">
                  <c:v>0.75000000000000011</c:v>
                </c:pt>
                <c:pt idx="5">
                  <c:v>0.7400000000000001</c:v>
                </c:pt>
                <c:pt idx="6">
                  <c:v>0.72000000000000008</c:v>
                </c:pt>
                <c:pt idx="7">
                  <c:v>0.71000000000000008</c:v>
                </c:pt>
                <c:pt idx="8">
                  <c:v>0.69000000000000006</c:v>
                </c:pt>
                <c:pt idx="9">
                  <c:v>0.64000000000000012</c:v>
                </c:pt>
                <c:pt idx="10">
                  <c:v>0.63000000000000012</c:v>
                </c:pt>
                <c:pt idx="11">
                  <c:v>0.6100000000000001</c:v>
                </c:pt>
              </c:numCache>
            </c:numRef>
          </c:val>
        </c:ser>
        <c:axId val="81676160"/>
        <c:axId val="81677696"/>
      </c:barChart>
      <c:catAx>
        <c:axId val="816761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1677696"/>
        <c:crosses val="autoZero"/>
        <c:auto val="1"/>
        <c:lblAlgn val="ctr"/>
        <c:lblOffset val="100"/>
      </c:catAx>
      <c:valAx>
        <c:axId val="81677696"/>
        <c:scaling>
          <c:orientation val="minMax"/>
        </c:scaling>
        <c:delete val="1"/>
        <c:axPos val="l"/>
        <c:numFmt formatCode="0%" sourceLinked="1"/>
        <c:tickLblPos val="nextTo"/>
        <c:crossAx val="816761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Н. -Чершелин. ш – дет. сад</c:v>
                </c:pt>
                <c:pt idx="1">
                  <c:v>Н- Иштирякская ш –дет.сад</c:v>
                </c:pt>
                <c:pt idx="2">
                  <c:v>Н.Серёжкинская ООШ</c:v>
                </c:pt>
                <c:pt idx="3">
                  <c:v>Тимяшевская СОШ</c:v>
                </c:pt>
                <c:pt idx="4">
                  <c:v>Старо - Кувакская СОШ</c:v>
                </c:pt>
                <c:pt idx="5">
                  <c:v>Керлигачская ООШ</c:v>
                </c:pt>
                <c:pt idx="6">
                  <c:v>Сарабикуловская ООШ</c:v>
                </c:pt>
                <c:pt idx="7">
                  <c:v>Шугуровская СОШ </c:v>
                </c:pt>
                <c:pt idx="8">
                  <c:v>Н – Чершелинская ООШ</c:v>
                </c:pt>
                <c:pt idx="9">
                  <c:v>Урдалинская ООШ</c:v>
                </c:pt>
                <c:pt idx="10">
                  <c:v>Федотовская ООШ</c:v>
                </c:pt>
                <c:pt idx="11">
                  <c:v>Подлесная ООШ</c:v>
                </c:pt>
                <c:pt idx="12">
                  <c:v>Урмышлинская ООШ</c:v>
                </c:pt>
                <c:pt idx="13">
                  <c:v>Ст – Иштерякская ООШ</c:v>
                </c:pt>
                <c:pt idx="14">
                  <c:v>Зай - Каратайская ООШ </c:v>
                </c:pt>
                <c:pt idx="15">
                  <c:v>Каркалинская ООШ</c:v>
                </c:pt>
                <c:pt idx="16">
                  <c:v>Куакбашская ООШ</c:v>
                </c:pt>
                <c:pt idx="17">
                  <c:v>СОШ им. Горького</c:v>
                </c:pt>
                <c:pt idx="18">
                  <c:v>Сугушлинская ООШ</c:v>
                </c:pt>
                <c:pt idx="19">
                  <c:v>Ст-Письмянская ООШ</c:v>
                </c:pt>
                <c:pt idx="20">
                  <c:v>Ивановская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0.83000000000000007</c:v>
                </c:pt>
                <c:pt idx="4">
                  <c:v>0.83000000000000007</c:v>
                </c:pt>
                <c:pt idx="5">
                  <c:v>0.8</c:v>
                </c:pt>
                <c:pt idx="6">
                  <c:v>0.8</c:v>
                </c:pt>
                <c:pt idx="7">
                  <c:v>0.77000000000000013</c:v>
                </c:pt>
                <c:pt idx="8">
                  <c:v>0.67000000000000015</c:v>
                </c:pt>
                <c:pt idx="9">
                  <c:v>0.67000000000000015</c:v>
                </c:pt>
                <c:pt idx="10">
                  <c:v>0.67000000000000015</c:v>
                </c:pt>
                <c:pt idx="11">
                  <c:v>0.63000000000000012</c:v>
                </c:pt>
                <c:pt idx="12">
                  <c:v>0.63000000000000012</c:v>
                </c:pt>
                <c:pt idx="13">
                  <c:v>0.63000000000000012</c:v>
                </c:pt>
                <c:pt idx="14">
                  <c:v>0.60000000000000009</c:v>
                </c:pt>
                <c:pt idx="15">
                  <c:v>0.60000000000000009</c:v>
                </c:pt>
                <c:pt idx="16">
                  <c:v>0.58000000000000007</c:v>
                </c:pt>
                <c:pt idx="17">
                  <c:v>0.5</c:v>
                </c:pt>
                <c:pt idx="18">
                  <c:v>0.5</c:v>
                </c:pt>
                <c:pt idx="19">
                  <c:v>0.44</c:v>
                </c:pt>
                <c:pt idx="20">
                  <c:v>0.33000000000000007</c:v>
                </c:pt>
              </c:numCache>
            </c:numRef>
          </c:val>
        </c:ser>
        <c:dLbls>
          <c:showVal val="1"/>
        </c:dLbls>
        <c:axId val="81711488"/>
        <c:axId val="81713024"/>
      </c:barChart>
      <c:catAx>
        <c:axId val="817114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713024"/>
        <c:crosses val="autoZero"/>
        <c:auto val="1"/>
        <c:lblAlgn val="ctr"/>
        <c:lblOffset val="100"/>
      </c:catAx>
      <c:valAx>
        <c:axId val="817130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71148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№13</c:v>
                </c:pt>
                <c:pt idx="2">
                  <c:v>ООШ №1</c:v>
                </c:pt>
                <c:pt idx="3">
                  <c:v>СОШ №6</c:v>
                </c:pt>
                <c:pt idx="4">
                  <c:v>СОШ №8</c:v>
                </c:pt>
                <c:pt idx="5">
                  <c:v>СОШ №10</c:v>
                </c:pt>
                <c:pt idx="6">
                  <c:v>СОШ №5</c:v>
                </c:pt>
                <c:pt idx="7">
                  <c:v>Гимназия №11</c:v>
                </c:pt>
                <c:pt idx="8">
                  <c:v>СОШ №3</c:v>
                </c:pt>
                <c:pt idx="9">
                  <c:v>СОШ №7</c:v>
                </c:pt>
                <c:pt idx="10">
                  <c:v>Лицей №12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0.99</c:v>
                </c:pt>
                <c:pt idx="10">
                  <c:v>0.97000000000000008</c:v>
                </c:pt>
                <c:pt idx="11">
                  <c:v>0.97000000000000008</c:v>
                </c:pt>
              </c:numCache>
            </c:numRef>
          </c:val>
        </c:ser>
        <c:axId val="92638208"/>
        <c:axId val="93107712"/>
      </c:barChart>
      <c:catAx>
        <c:axId val="926382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3107712"/>
        <c:crosses val="autoZero"/>
        <c:auto val="1"/>
        <c:lblAlgn val="ctr"/>
        <c:lblOffset val="100"/>
      </c:catAx>
      <c:valAx>
        <c:axId val="931077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2638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–75%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83%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0.00903</cdr:x>
      <cdr:y>0.23275</cdr:y>
    </cdr:from>
    <cdr:to>
      <cdr:x>1</cdr:x>
      <cdr:y>0.24227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flipV="1">
          <a:off x="76202" y="1117318"/>
          <a:ext cx="8358213" cy="4571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2 классов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полугодовых проверочных 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941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878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247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( 28%)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- 396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(45%)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45 %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207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(24%)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28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(3%)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4%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97%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73%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75%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4,0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50017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928670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92867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071678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27186" y="928670"/>
          <a:ext cx="7115177" cy="5888736"/>
        </p:xfrm>
        <a:graphic>
          <a:graphicData uri="http://schemas.openxmlformats.org/drawingml/2006/table">
            <a:tbl>
              <a:tblPr/>
              <a:tblGrid>
                <a:gridCol w="1619653"/>
                <a:gridCol w="629583"/>
                <a:gridCol w="630218"/>
                <a:gridCol w="629583"/>
                <a:gridCol w="539461"/>
                <a:gridCol w="540096"/>
                <a:gridCol w="539461"/>
                <a:gridCol w="723513"/>
                <a:gridCol w="540096"/>
                <a:gridCol w="723513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642919"/>
          <a:ext cx="7715304" cy="5811132"/>
        </p:xfrm>
        <a:graphic>
          <a:graphicData uri="http://schemas.openxmlformats.org/drawingml/2006/table">
            <a:tbl>
              <a:tblPr/>
              <a:tblGrid>
                <a:gridCol w="2143140"/>
                <a:gridCol w="714380"/>
                <a:gridCol w="571504"/>
                <a:gridCol w="642942"/>
                <a:gridCol w="642942"/>
                <a:gridCol w="500066"/>
                <a:gridCol w="571504"/>
                <a:gridCol w="714380"/>
                <a:gridCol w="571504"/>
                <a:gridCol w="642942"/>
              </a:tblGrid>
              <a:tr h="4286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5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5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76" marR="1227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полугодовой проверочной   работы по русскому языку во 2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941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891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285 (32%)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31%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380 (43%)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46%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200 (22%)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21%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(3%)    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2%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97%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98%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75%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78%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4,0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4,1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941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889 (94%)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300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(34%)   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442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(50%)   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140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(15,2%)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23%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–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0,8%)  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3%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  99%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83%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74%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214422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87445" y="1349516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83%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1714488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357214"/>
            <a:ext cx="7498080" cy="1357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7" y="714356"/>
          <a:ext cx="7929617" cy="5761868"/>
        </p:xfrm>
        <a:graphic>
          <a:graphicData uri="http://schemas.openxmlformats.org/drawingml/2006/table">
            <a:tbl>
              <a:tblPr/>
              <a:tblGrid>
                <a:gridCol w="1785949"/>
                <a:gridCol w="1071570"/>
                <a:gridCol w="642942"/>
                <a:gridCol w="500066"/>
                <a:gridCol w="571504"/>
                <a:gridCol w="571504"/>
                <a:gridCol w="571504"/>
                <a:gridCol w="714380"/>
                <a:gridCol w="714380"/>
                <a:gridCol w="785818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00090"/>
            <a:ext cx="7498080" cy="15605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00043"/>
          <a:ext cx="7858180" cy="6071377"/>
        </p:xfrm>
        <a:graphic>
          <a:graphicData uri="http://schemas.openxmlformats.org/drawingml/2006/table">
            <a:tbl>
              <a:tblPr/>
              <a:tblGrid>
                <a:gridCol w="2143140"/>
                <a:gridCol w="642942"/>
                <a:gridCol w="642942"/>
                <a:gridCol w="571504"/>
                <a:gridCol w="571504"/>
                <a:gridCol w="642942"/>
                <a:gridCol w="571504"/>
                <a:gridCol w="785818"/>
                <a:gridCol w="642942"/>
                <a:gridCol w="642942"/>
              </a:tblGrid>
              <a:tr h="785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i="1" dirty="0" smtClean="0">
                <a:solidFill>
                  <a:srgbClr val="0070C0"/>
                </a:solidFill>
              </a:rPr>
              <a:t> :  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проверочной работы по окружающему миру во  2   классах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357298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75%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1614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1000109"/>
          <a:ext cx="7858180" cy="5512532"/>
        </p:xfrm>
        <a:graphic>
          <a:graphicData uri="http://schemas.openxmlformats.org/drawingml/2006/table">
            <a:tbl>
              <a:tblPr/>
              <a:tblGrid>
                <a:gridCol w="1785949"/>
                <a:gridCol w="1000132"/>
                <a:gridCol w="714380"/>
                <a:gridCol w="571504"/>
                <a:gridCol w="571504"/>
                <a:gridCol w="542705"/>
                <a:gridCol w="540714"/>
                <a:gridCol w="630304"/>
                <a:gridCol w="630304"/>
                <a:gridCol w="870684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13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0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№3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№8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№10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№11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№12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7857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857232"/>
          <a:ext cx="7929618" cy="5938141"/>
        </p:xfrm>
        <a:graphic>
          <a:graphicData uri="http://schemas.openxmlformats.org/drawingml/2006/table">
            <a:tbl>
              <a:tblPr/>
              <a:tblGrid>
                <a:gridCol w="2286016"/>
                <a:gridCol w="785818"/>
                <a:gridCol w="642942"/>
                <a:gridCol w="500066"/>
                <a:gridCol w="571504"/>
                <a:gridCol w="571504"/>
                <a:gridCol w="428628"/>
                <a:gridCol w="642942"/>
                <a:gridCol w="714380"/>
                <a:gridCol w="785818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69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полугодовой  проверочной   работы по математике во 2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4093</TotalTime>
  <Words>2044</Words>
  <Application>Microsoft Office PowerPoint</Application>
  <PresentationFormat>Экран (4:3)</PresentationFormat>
  <Paragraphs>1238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полугодовых проверочных  работ по предметам  учащихся  2 классов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Таблица результатов</vt:lpstr>
      <vt:lpstr>                     Таблица результатов</vt:lpstr>
      <vt:lpstr>   Выводы:</vt:lpstr>
      <vt:lpstr>Слайд 10</vt:lpstr>
      <vt:lpstr>               Русский язык 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Таблица результатов</vt:lpstr>
      <vt:lpstr>                       Таблица результатов</vt:lpstr>
      <vt:lpstr>   Выводы:</vt:lpstr>
      <vt:lpstr>Слайд 19</vt:lpstr>
      <vt:lpstr>Слайд 20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 Таблица результатов</vt:lpstr>
      <vt:lpstr>                       Таблица результатов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560</cp:revision>
  <dcterms:created xsi:type="dcterms:W3CDTF">2012-12-17T07:09:56Z</dcterms:created>
  <dcterms:modified xsi:type="dcterms:W3CDTF">2017-01-25T18:06:02Z</dcterms:modified>
</cp:coreProperties>
</file>